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6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itchFamily="2" charset="0"/>
      <p:regular r:id="rId20"/>
      <p:bold r:id="rId21"/>
      <p:italic r:id="rId22"/>
      <p:boldItalic r:id="rId23"/>
    </p:embeddedFont>
    <p:embeddedFont>
      <p:font typeface="EB Garamond ExtraBold" pitchFamily="2" charset="0"/>
      <p:bold r:id="rId24"/>
      <p:boldItalic r:id="rId25"/>
    </p:embeddedFont>
    <p:embeddedFont>
      <p:font typeface="EB Garamond Medium" pitchFamily="2" charset="0"/>
      <p:regular r:id="rId26"/>
      <p:bold r:id="rId27"/>
      <p:italic r:id="rId28"/>
      <p:boldItalic r:id="rId29"/>
    </p:embeddedFont>
    <p:embeddedFont>
      <p:font typeface="EB Garamond SemiBold" pitchFamily="2" charset="0"/>
      <p:regular r:id="rId30"/>
      <p:bold r:id="rId31"/>
      <p:italic r:id="rId32"/>
      <p:boldItalic r:id="rId33"/>
    </p:embeddedFont>
    <p:embeddedFont>
      <p:font typeface="Montserrat ExtraBold" panose="02000000000000000000" pitchFamily="2" charset="0"/>
      <p:bold r:id="rId34"/>
      <p:boldItalic r:id="rId35"/>
    </p:embeddedFont>
    <p:embeddedFont>
      <p:font typeface="Public Sans" pitchFamily="2" charset="0"/>
      <p:regular r:id="rId36"/>
      <p:bold r:id="rId37"/>
      <p:italic r:id="rId38"/>
      <p:boldItalic r:id="rId39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font" Target="fonts/font15.fntdata"/><Relationship Id="rId31" Type="http://schemas.openxmlformats.org/officeDocument/2006/relationships/font" Target="fonts/font16.fntdata"/><Relationship Id="rId32" Type="http://schemas.openxmlformats.org/officeDocument/2006/relationships/font" Target="fonts/font17.fntdata"/><Relationship Id="rId33" Type="http://schemas.openxmlformats.org/officeDocument/2006/relationships/font" Target="fonts/font18.fntdata"/><Relationship Id="rId34" Type="http://schemas.openxmlformats.org/officeDocument/2006/relationships/font" Target="fonts/font19.fntdata"/><Relationship Id="rId35" Type="http://schemas.openxmlformats.org/officeDocument/2006/relationships/font" Target="fonts/font20.fntdata"/><Relationship Id="rId36" Type="http://schemas.openxmlformats.org/officeDocument/2006/relationships/font" Target="fonts/font21.fntdata"/><Relationship Id="rId37" Type="http://schemas.openxmlformats.org/officeDocument/2006/relationships/font" Target="fonts/font22.fntdata"/><Relationship Id="rId38" Type="http://schemas.openxmlformats.org/officeDocument/2006/relationships/font" Target="fonts/font23.fntdata"/><Relationship Id="rId39" Type="http://schemas.openxmlformats.org/officeDocument/2006/relationships/font" Target="fonts/font24.fntdata"/><Relationship Id="rId40" Type="http://schemas.openxmlformats.org/officeDocument/2006/relationships/tableStyles" Target="tableStyle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498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6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1" name="Google Shape;1845;g1f5dca458e3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97" name="Google Shape;1855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861;g1f5dca458e3_0_183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5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43" name="Google Shape;1874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45" name="Google Shape;1880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30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403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70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49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4" name="Google Shape;74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45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5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46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14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5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6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7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8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9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0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1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2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3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24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84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0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67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8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31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3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4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5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8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9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0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41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208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0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1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76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7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8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9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59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48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60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46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49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47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65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4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6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65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54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44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5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1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0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45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2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206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6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0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5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7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56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83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64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65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66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29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43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1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2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3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4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11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2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48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08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30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31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2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249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33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09" name="Google Shape;78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10" name="Google Shape;79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34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5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6" name="Google Shape;82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1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29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171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0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7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72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3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74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75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6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0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4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1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3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49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0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1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2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5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6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77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78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9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406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3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4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6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28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9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60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61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2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3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83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19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076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4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0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077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8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5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74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</p:bgPr>
    </p:bg>
    <p:spTree>
      <p:nvGrpSpPr>
        <p:cNvPr id="340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417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1" name="Google Shape;84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8" name="Google Shape;85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52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53" name="Google Shape;87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4" name="Google Shape;88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5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6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309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Google Shape;92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24" name="Google Shape;93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38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139" name="Google Shape;95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0" name="Google Shape;96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1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2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484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3" name="Google Shape;100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6" name="Google Shape;101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4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755" name="Google Shape;103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6" name="Google Shape;104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7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8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342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108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1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2" name="Google Shape;110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53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209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13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80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1" name="Google Shape;115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2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51" name="Google Shape;117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3" name="Google Shape;118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783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387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121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6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7" name="Google Shape;123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8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5" name="Google Shape;125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1" name="Google Shape;126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449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213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129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7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8" name="Google Shape;131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9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52" name="Google Shape;133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6" name="Google Shape;134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8800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38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137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2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3" name="Google Shape;139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4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4" name="Google Shape;141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69" name="Google Shape;142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9445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365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25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9358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59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60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1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439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0" name="Google Shape;145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95" name="Google Shape;146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6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597" name="Google Shape;148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8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9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382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52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4" name="Google Shape;153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5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26" name="Google Shape;155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7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8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214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Google Shape;159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2" name="Google Shape;160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3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04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5" name="Google Shape;163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6" name="Google Shape;164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7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08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9" name="Google Shape;167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0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11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402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0" name="Google Shape;171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1" name="Google Shape;172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2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83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4" name="Google Shape;175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85" name="Google Shape;176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6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87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8" name="Google Shape;179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9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90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7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83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73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66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67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68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69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8670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1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2" name="Google Shape;191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364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193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3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9354" name="Google Shape;195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55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6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7" name="Google Shape;198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2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200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89" name="Google Shape;201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190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191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2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3" name="Google Shape;205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482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207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46" name="Google Shape;208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47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748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9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66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Google Shape;213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6" name="Google Shape;214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7" name="Google Shape;215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28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029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0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44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1" name="Google Shape;220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4" name="Google Shape;221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95" name="Google Shape;222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2" name="Google Shape;223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63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4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5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38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3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14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2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 flipH="1">
                <a:off x="214345" y="1402852"/>
                <a:ext cx="2400" cy="228210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83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323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196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7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6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198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9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00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01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02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03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450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66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67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52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53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68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9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0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71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72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73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74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252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867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366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255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9362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1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258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8830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1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379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62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11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2" name="Google Shape;264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3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5" name="Google Shape;267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6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7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8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9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0" name="Google Shape;272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35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274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84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5" name="Google Shape;276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6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7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8" name="Google Shape;279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9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90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1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2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3" name="Google Shape;284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5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286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61" name="Google Shape;287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2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37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38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62" name="Google Shape;291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39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5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40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1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63" name="Google Shape;296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42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43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4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5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6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7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8" name="Google Shape;303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440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305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00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1" name="Google Shape;307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2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3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4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5" name="Google Shape;311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6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7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8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9" name="Google Shape;315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0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1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2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3" name="Google Shape;319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18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321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9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176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0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177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78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79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180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1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2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3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4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185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186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187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8" name="Google Shape;336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83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0" name="Google Shape;27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4" name="Google Shape;28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305" name="Google Shape;29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751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66" name="Google Shape;31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67" name="Google Shape;32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8" name="Google Shape;33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9" name="Google Shape;34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70" name="Google Shape;35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52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236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338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7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94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95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96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97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98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9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0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1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2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03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04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05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6" name="Google Shape;353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56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355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7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3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4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5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6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37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38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39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0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1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2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3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4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5" name="Google Shape;370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210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372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11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8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2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85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6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7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88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9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0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1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2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93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94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95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6" name="Google Shape;387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287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389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84" name="Google Shape;390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391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085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6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7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8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9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0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1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092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093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094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5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6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7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8" name="Google Shape;405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85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407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9" name="Google Shape;408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09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6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3" name="Google Shape;423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258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425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59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60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71" name="Google Shape;429;p257"/>
              <p:cNvCxnSpPr>
                <a:cxnSpLocks/>
                <a:endCxn id="1048988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7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8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72" name="Google Shape;433;p257"/>
              <p:cNvCxnSpPr>
                <a:cxnSpLocks/>
                <a:endCxn id="104899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9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0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73" name="Google Shape;437;p257"/>
              <p:cNvCxnSpPr>
                <a:cxnSpLocks/>
                <a:endCxn id="1048992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91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2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74" name="Google Shape;441;p257"/>
              <p:cNvCxnSpPr>
                <a:cxnSpLocks/>
                <a:endCxn id="1048994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9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4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8995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6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7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8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9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0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1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2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3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4" name="Google Shape;453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4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455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45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4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1" name="Google Shape;458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6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48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2" name="Google Shape;461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7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3" name="Google Shape;463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49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4" name="Google Shape;466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0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1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2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3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4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5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6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7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8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9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0" name="Google Shape;477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269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479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7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7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43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5" name="Google Shape;483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2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6" name="Google Shape;485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44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45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46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47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48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375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492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376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77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40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1" name="Google Shape;496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78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2" name="Google Shape;498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406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407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8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9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0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233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505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4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195" name="Google Shape;507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8874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5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6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7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78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9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0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1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2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3" name="Google Shape;517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6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38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58" name="Google Shape;39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36" name="Google Shape;40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9" name="Google Shape;41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37" name="Google Shape;42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38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9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00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519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27" name="Google Shape;520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8" name="Google Shape;521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9" name="Google Shape;522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0" name="Google Shape;523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1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2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3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4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5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36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37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38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39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0" name="Google Shape;533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369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7" name="Google Shape;535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0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69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1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70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1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72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73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4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5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6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7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8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9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80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1" name="Google Shape;550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215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12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3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4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5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6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17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8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9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0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1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2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3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4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5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6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7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8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9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404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95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6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7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8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9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00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1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2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3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4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5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6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7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8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9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0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1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2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267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592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8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31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2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3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4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5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6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37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8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9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0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1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42" name="Google Shape;605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412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Google Shape;607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3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35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6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7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8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9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0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1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2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3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4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5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6" name="Google Shape;620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29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Google Shape;622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22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3" name="Google Shape;624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31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4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5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2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26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33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7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8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3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29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4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35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30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31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4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3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6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37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33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34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4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35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8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39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36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37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5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38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39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0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1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2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3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486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661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74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5" name="Google Shape;663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488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9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6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7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6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8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0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1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9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0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7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1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2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3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2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3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8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4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4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5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68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7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6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7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8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9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69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90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91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2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3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4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5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349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701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8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9" name="Google Shape;703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10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1" name="Google Shape;705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2" name="Google Shape;706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3" name="Google Shape;707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4" name="Google Shape;708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5" name="Google Shape;709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6" name="Google Shape;710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7" name="Google Shape;711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8" name="Google Shape;712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9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0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1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2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3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4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5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6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207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722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7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8" name="Google Shape;724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9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0" name="Google Shape;726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1" name="Google Shape;727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2" name="Google Shape;728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3" name="Google Shape;729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4" name="Google Shape;730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5" name="Google Shape;731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6" name="Google Shape;732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7" name="Google Shape;733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8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9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0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1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2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3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4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5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6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46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1" name="Google Shape;47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314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Google Shape;743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5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6" name="Google Shape;745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46;p272"/>
          <p:cNvCxnSpPr>
            <a:cxnSpLocks/>
            <a:stCxn id="104915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57" name="Google Shape;747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8" name="Google Shape;748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9" name="Google Shape;749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0" name="Google Shape;750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1" name="Google Shape;751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2" name="Google Shape;752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3" name="Google Shape;753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7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48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762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30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1" name="Google Shape;764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65" name="Google Shape;765;p273"/>
          <p:cNvCxnSpPr>
            <a:cxnSpLocks/>
            <a:stCxn id="104973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32" name="Google Shape;766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3" name="Google Shape;767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4" name="Google Shape;768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5" name="Google Shape;769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6" name="Google Shape;770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7" name="Google Shape;771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8" name="Google Shape;772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9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0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1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2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3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4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5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254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Google Shape;781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49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0" name="Google Shape;783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64" name="Google Shape;785;p274"/>
            <p:cNvCxnSpPr>
              <a:cxnSpLocks/>
              <a:stCxn id="1048951" idx="6"/>
              <a:endCxn id="1048955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5" name="Google Shape;788;p274"/>
            <p:cNvCxnSpPr>
              <a:cxnSpLocks/>
              <a:stCxn id="1048951" idx="6"/>
              <a:endCxn id="1048961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6" name="Google Shape;790;p274"/>
            <p:cNvCxnSpPr>
              <a:cxnSpLocks/>
              <a:stCxn id="1048951" idx="6"/>
              <a:endCxn id="104896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7" name="Google Shape;792;p274"/>
            <p:cNvCxnSpPr>
              <a:cxnSpLocks/>
              <a:stCxn id="1048951" idx="6"/>
              <a:endCxn id="104897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8" name="Google Shape;794;p274"/>
            <p:cNvCxnSpPr>
              <a:cxnSpLocks/>
              <a:stCxn id="1048951" idx="6"/>
              <a:endCxn id="1048970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9" name="Google Shape;796;p274"/>
            <p:cNvCxnSpPr>
              <a:cxnSpLocks/>
              <a:stCxn id="1048951" idx="6"/>
              <a:endCxn id="104896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0" name="Google Shape;798;p274"/>
            <p:cNvCxnSpPr>
              <a:cxnSpLocks/>
              <a:stCxn id="1048951" idx="6"/>
              <a:endCxn id="104895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6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51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52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53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4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5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6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7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8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9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0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1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2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3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4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0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1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4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5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6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7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8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9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0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1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44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2" name="Google Shape;825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4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5" name="Google Shape;827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4" name="Google Shape;829;p275"/>
            <p:cNvCxnSpPr>
              <a:cxnSpLocks/>
              <a:stCxn id="1049616" idx="6"/>
              <a:endCxn id="10496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5" name="Google Shape;832;p275"/>
            <p:cNvCxnSpPr>
              <a:cxnSpLocks/>
              <a:stCxn id="1049616" idx="6"/>
              <a:endCxn id="104962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6" name="Google Shape;834;p275"/>
            <p:cNvCxnSpPr>
              <a:cxnSpLocks/>
              <a:stCxn id="1049616" idx="6"/>
              <a:endCxn id="1049629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36;p275"/>
            <p:cNvCxnSpPr>
              <a:cxnSpLocks/>
              <a:stCxn id="1049616" idx="6"/>
              <a:endCxn id="1049638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38;p275"/>
            <p:cNvCxnSpPr>
              <a:cxnSpLocks/>
              <a:stCxn id="1049616" idx="6"/>
              <a:endCxn id="104963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0;p275"/>
            <p:cNvCxnSpPr>
              <a:cxnSpLocks/>
              <a:stCxn id="1049616" idx="6"/>
              <a:endCxn id="1049632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42;p275"/>
            <p:cNvCxnSpPr>
              <a:cxnSpLocks/>
              <a:stCxn id="1049616" idx="6"/>
              <a:endCxn id="104962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3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16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17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18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9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0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1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2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4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5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6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7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8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9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0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1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2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3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4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5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6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7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8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39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0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1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2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3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4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5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6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273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Google Shape;869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18" name="Google Shape;870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50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1" name="Google Shape;872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7" name="Google Shape;874;p276"/>
            <p:cNvCxnSpPr>
              <a:cxnSpLocks/>
              <a:stCxn id="1049052" idx="6"/>
              <a:endCxn id="10490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8" name="Google Shape;877;p276"/>
            <p:cNvCxnSpPr>
              <a:cxnSpLocks/>
              <a:stCxn id="1049052" idx="6"/>
              <a:endCxn id="10490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9" name="Google Shape;879;p276"/>
            <p:cNvCxnSpPr>
              <a:cxnSpLocks/>
              <a:stCxn id="1049052" idx="6"/>
              <a:endCxn id="104906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81;p276"/>
            <p:cNvCxnSpPr>
              <a:cxnSpLocks/>
              <a:stCxn id="1049052" idx="6"/>
              <a:endCxn id="104906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83;p276"/>
            <p:cNvCxnSpPr>
              <a:cxnSpLocks/>
              <a:stCxn id="1049052" idx="6"/>
              <a:endCxn id="104905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85;p276"/>
            <p:cNvCxnSpPr>
              <a:cxnSpLocks/>
              <a:stCxn id="1049052" idx="6"/>
              <a:endCxn id="10490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887;p276"/>
            <p:cNvCxnSpPr>
              <a:cxnSpLocks/>
              <a:endCxn id="104906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52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5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6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53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4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55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6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57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8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59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0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61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2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63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4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65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6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067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68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69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0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1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2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3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4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18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Google Shape;913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88" name="Google Shape;914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33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4" name="Google Shape;916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53" name="Google Shape;918;p277"/>
            <p:cNvCxnSpPr>
              <a:cxnSpLocks/>
              <a:stCxn id="1048835" idx="6"/>
              <a:endCxn id="10488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4" name="Google Shape;921;p277"/>
            <p:cNvCxnSpPr>
              <a:cxnSpLocks/>
              <a:stCxn id="1048835" idx="6"/>
              <a:endCxn id="10488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5" name="Google Shape;923;p277"/>
            <p:cNvCxnSpPr>
              <a:cxnSpLocks/>
              <a:stCxn id="1048835" idx="6"/>
              <a:endCxn id="104884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6" name="Google Shape;925;p277"/>
            <p:cNvCxnSpPr>
              <a:cxnSpLocks/>
              <a:stCxn id="1048835" idx="6"/>
              <a:endCxn id="104884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927;p277"/>
            <p:cNvCxnSpPr>
              <a:cxnSpLocks/>
              <a:stCxn id="1048835" idx="6"/>
              <a:endCxn id="104884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929;p277"/>
            <p:cNvCxnSpPr>
              <a:cxnSpLocks/>
              <a:stCxn id="1048835" idx="6"/>
              <a:endCxn id="104884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931;p277"/>
            <p:cNvCxnSpPr>
              <a:cxnSpLocks/>
              <a:endCxn id="104884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35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20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1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36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7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38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9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4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1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42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3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4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5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46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7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48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9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50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1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2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3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4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5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6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7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392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4" name="Google Shape;957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75" name="Google Shape;958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5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6" name="Google Shape;960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6" name="Google Shape;962;p278"/>
            <p:cNvCxnSpPr>
              <a:cxnSpLocks/>
              <a:stCxn id="1049457" idx="6"/>
              <a:endCxn id="104945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65;p278"/>
            <p:cNvCxnSpPr>
              <a:cxnSpLocks/>
              <a:stCxn id="1049457" idx="6"/>
              <a:endCxn id="104946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67;p278"/>
            <p:cNvCxnSpPr>
              <a:cxnSpLocks/>
              <a:stCxn id="1049457" idx="6"/>
              <a:endCxn id="104946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69;p278"/>
            <p:cNvCxnSpPr>
              <a:cxnSpLocks/>
              <a:stCxn id="1049457" idx="6"/>
              <a:endCxn id="10494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71;p278"/>
            <p:cNvCxnSpPr>
              <a:cxnSpLocks/>
              <a:stCxn id="1049457" idx="6"/>
              <a:endCxn id="104946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73;p278"/>
            <p:cNvCxnSpPr>
              <a:cxnSpLocks/>
              <a:stCxn id="1049457" idx="6"/>
              <a:endCxn id="104946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2" name="Google Shape;975;p278"/>
            <p:cNvCxnSpPr>
              <a:cxnSpLocks/>
              <a:endCxn id="104946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57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94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95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58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6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60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62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64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9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66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68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1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7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7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69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1001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46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7" name="Google Shape;1003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05;p279"/>
            <p:cNvCxnSpPr>
              <a:cxnSpLocks/>
              <a:stCxn id="1048648" idx="6"/>
              <a:endCxn id="104864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08;p279"/>
            <p:cNvCxnSpPr>
              <a:cxnSpLocks/>
              <a:stCxn id="1048648" idx="6"/>
              <a:endCxn id="1048650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10;p279"/>
            <p:cNvCxnSpPr>
              <a:cxnSpLocks/>
              <a:stCxn id="1048648" idx="6"/>
              <a:endCxn id="104865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12;p279"/>
            <p:cNvCxnSpPr>
              <a:cxnSpLocks/>
              <a:stCxn id="1048648" idx="6"/>
              <a:endCxn id="104865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14;p279"/>
            <p:cNvCxnSpPr>
              <a:cxnSpLocks/>
              <a:stCxn id="1048648" idx="6"/>
              <a:endCxn id="104865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16;p279"/>
            <p:cNvCxnSpPr>
              <a:cxnSpLocks/>
              <a:stCxn id="1048648" idx="6"/>
              <a:endCxn id="104865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18;p279"/>
            <p:cNvCxnSpPr>
              <a:cxnSpLocks/>
              <a:endCxn id="104865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48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9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0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1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2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3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6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7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8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9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0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1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2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3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372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Google Shape;1029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2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3" name="Google Shape;1031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33;p280"/>
            <p:cNvCxnSpPr>
              <a:cxnSpLocks/>
              <a:stCxn id="1049384" idx="6"/>
              <a:endCxn id="104938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36;p280"/>
            <p:cNvCxnSpPr>
              <a:cxnSpLocks/>
              <a:stCxn id="1049384" idx="6"/>
              <a:endCxn id="104938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38;p280"/>
            <p:cNvCxnSpPr>
              <a:cxnSpLocks/>
              <a:stCxn id="1049384" idx="6"/>
              <a:endCxn id="104938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40;p280"/>
            <p:cNvCxnSpPr>
              <a:cxnSpLocks/>
              <a:stCxn id="1049384" idx="6"/>
              <a:endCxn id="104939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42;p280"/>
            <p:cNvCxnSpPr>
              <a:cxnSpLocks/>
              <a:stCxn id="1049384" idx="6"/>
              <a:endCxn id="104938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44;p280"/>
            <p:cNvCxnSpPr>
              <a:cxnSpLocks/>
              <a:stCxn id="1049384" idx="6"/>
              <a:endCxn id="104938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46;p280"/>
            <p:cNvCxnSpPr>
              <a:cxnSpLocks/>
              <a:endCxn id="104939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6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7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8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0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2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3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4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5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6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7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8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9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27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Google Shape;1057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4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5" name="Google Shape;1059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61;p281"/>
            <p:cNvCxnSpPr>
              <a:cxnSpLocks/>
              <a:stCxn id="1049206" idx="6"/>
              <a:endCxn id="10492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64;p281"/>
            <p:cNvCxnSpPr>
              <a:cxnSpLocks/>
              <a:stCxn id="1049206" idx="6"/>
              <a:endCxn id="104920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66;p281"/>
            <p:cNvCxnSpPr>
              <a:cxnSpLocks/>
              <a:stCxn id="1049206" idx="6"/>
              <a:endCxn id="10492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68;p281"/>
            <p:cNvCxnSpPr>
              <a:cxnSpLocks/>
              <a:stCxn id="1049206" idx="6"/>
              <a:endCxn id="10492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70;p281"/>
            <p:cNvCxnSpPr>
              <a:cxnSpLocks/>
              <a:stCxn id="1049206" idx="6"/>
              <a:endCxn id="104921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72;p281"/>
            <p:cNvCxnSpPr>
              <a:cxnSpLocks/>
              <a:stCxn id="1049206" idx="6"/>
              <a:endCxn id="104920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74;p281"/>
            <p:cNvCxnSpPr>
              <a:cxnSpLocks/>
              <a:endCxn id="104921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06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8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9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0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1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2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3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14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5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6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7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8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9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0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1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229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49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190" name="Google Shape;50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4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5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6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7" name="Google Shape;54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5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085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05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6" name="Google Shape;1087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6" name="Google Shape;1089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56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7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4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57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5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6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7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8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9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0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1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2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3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4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5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64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1112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05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6" name="Google Shape;1114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9007" name="Google Shape;1116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8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9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0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1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2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3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4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5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16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7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8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9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0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1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2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3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4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418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9" name="Google Shape;1135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57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8" name="Google Shape;1137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20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1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9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0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5" name="Google Shape;114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1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2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3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2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3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6" name="Google Shape;114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4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4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5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5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6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15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7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6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7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8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9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0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1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2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3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4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8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9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5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6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17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7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1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2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8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9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17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0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3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4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1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2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18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3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5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6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4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5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19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6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7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8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7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8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196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9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0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1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2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3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4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288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Google Shape;1204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99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0" name="Google Shape;1206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0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1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2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1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2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4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5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1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6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7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8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2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9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13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4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5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6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8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9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7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8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4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9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0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1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4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2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3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4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5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5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6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7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25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8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8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9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0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265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1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2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3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4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5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6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460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1273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92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93" name="Google Shape;1275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62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3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4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5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28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6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4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5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7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8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28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9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6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0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1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29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2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3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4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5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6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7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8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9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0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71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0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1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1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2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3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4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3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4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1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5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5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6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6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7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2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8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7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8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9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0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2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1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9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0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34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4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5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6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7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8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9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76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342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0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1" name="Google Shape;1344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78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9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2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3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39" name="Google Shape;135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4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0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1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5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6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0" name="Google Shape;135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2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3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8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1" name="Google Shape;136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90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91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2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2" name="Google Shape;136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93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6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7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94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5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3" name="Google Shape;137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96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97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8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9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00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01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88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89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90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2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3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4" name="Google Shape;138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4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91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92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5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6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5" name="Google Shape;139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7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93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94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8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9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6" name="Google Shape;139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10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95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96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11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12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7" name="Google Shape;140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13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97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98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14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15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8" name="Google Shape;141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16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17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8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9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0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1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343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1418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4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5" name="Google Shape;1420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345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346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9256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7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8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9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0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47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9261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2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3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4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5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48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926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4901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9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205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479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3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4" name="Google Shape;1481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380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1" name="Google Shape;1483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1" name="Google Shape;1484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1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3" name="Google Shape;1486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22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3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23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Google Shape;1490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93" name="Google Shape;1491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60" name="Google Shape;1493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72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73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408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56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280" name="Google Shape;57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2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3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4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5" name="Google Shape;61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414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7" name="Google Shape;1497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5" name="Google Shape;1498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5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34" name="Google Shape;1500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8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9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284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Google Shape;1504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1" name="Google Shape;1505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5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785" name="Google Shape;1507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80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6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081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2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83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388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2" name="Google Shape;151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73" name="Google Shape;1516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74" name="Google Shape;1517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90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50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91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5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239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8" name="Google Shape;152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99" name="Google Shape;1527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0" name="Google Shape;1528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1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907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2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08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09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10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350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0" name="Google Shape;153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41" name="Google Shape;1538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42" name="Google Shape;1539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2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327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53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328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329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330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20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1" name="Google Shape;154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2" name="Google Shape;1549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3" name="Google Shape;1550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4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4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4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03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44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5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6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7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04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48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9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0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1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52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310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5" name="Google Shape;156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26" name="Google Shape;1568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27" name="Google Shape;1569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43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44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45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2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46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7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8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9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3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50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51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52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53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54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456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98" name="Google Shape;158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99" name="Google Shape;1587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300" name="Google Shape;1588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0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81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82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8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68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59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687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8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9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90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91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257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Google Shape;1604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3" name="Google Shape;1605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3" name="Google Shape;1606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4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5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4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610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7" name="Google Shape;1611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1" name="Google Shape;1612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82" name="Google Shape;1613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0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28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3" name="Google Shape;1616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9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1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0" name="Google Shape;63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3" name="Google Shape;64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1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2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3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4" name="Google Shape;68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367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3" name="Google Shape;1619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4" name="Google Shape;1620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56" name="Google Shape;1621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365" name="Google Shape;1622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66" name="Google Shape;1623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367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12" name="Google Shape;1626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368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455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5" name="Google Shape;1629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6" name="Google Shape;1630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7" name="Google Shape;1631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55" name="Google Shape;1632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77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78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679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34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4" name="Google Shape;1637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45" name="Google Shape;1638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6" name="Google Shape;1639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7" name="Google Shape;1640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8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9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9" name="Google Shape;1643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50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99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Google Shape;1646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3" name="Google Shape;1647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4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5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49" name="Google Shape;1650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6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374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0" name="Google Shape;1653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1" name="Google Shape;1654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2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3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20" name="Google Shape;1657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404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230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1660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8" name="Google Shape;1661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9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0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2" name="Google Shape;1664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407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666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9" name="Google Shape;1667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0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1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78" name="Google Shape;1670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247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Google Shape;1672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6" name="Google Shape;1673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26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27" name="Google Shape;1675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28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9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416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1679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87" name="Google Shape;1680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9550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2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3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34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195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dirty="0" lang="en-IN"/>
              <a:t>TO DO PLANNER</a:t>
            </a:r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1"/>
          <p:cNvSpPr/>
          <p:nvPr/>
        </p:nvSpPr>
        <p:spPr>
          <a:xfrm>
            <a:off x="693683" y="220718"/>
            <a:ext cx="6164317" cy="3545840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&lt;h3 id="form-time"&gt;&lt;/h3&gt;</a:t>
            </a:r>
          </a:p>
          <a:p>
            <a:r>
              <a:rPr dirty="0" lang="en-US"/>
              <a:t>  &lt;form id="</a:t>
            </a:r>
            <a:r>
              <a:rPr dirty="0" lang="en-US" err="1"/>
              <a:t>myform</a:t>
            </a:r>
            <a:r>
              <a:rPr dirty="0" lang="en-US"/>
              <a:t>"&gt;</a:t>
            </a:r>
          </a:p>
          <a:p>
            <a:r>
              <a:rPr dirty="0" lang="en-US"/>
              <a:t>    &lt;hr class="line"&gt;</a:t>
            </a:r>
          </a:p>
          <a:p>
            <a:r>
              <a:rPr dirty="0" lang="en-US"/>
              <a:t>    &lt;input type="text" id="title" name="title" placeholder="Event title"/&gt;</a:t>
            </a:r>
          </a:p>
          <a:p>
            <a:r>
              <a:rPr dirty="0" lang="en-US"/>
              <a:t>    &lt;hr class="line"&gt;</a:t>
            </a:r>
          </a:p>
          <a:p>
            <a:r>
              <a:rPr dirty="0" lang="en-US"/>
              <a:t>    &lt;input type="text" id="description" name="description" placeholder="Event description"/&gt;</a:t>
            </a:r>
          </a:p>
          <a:p>
            <a:r>
              <a:rPr dirty="0" lang="en-US"/>
              <a:t>    &lt;hr class="line"&gt;</a:t>
            </a:r>
          </a:p>
          <a:p>
            <a:r>
              <a:rPr dirty="0" lang="en-US"/>
              <a:t>  &lt;/form&gt;</a:t>
            </a:r>
          </a:p>
          <a:p>
            <a:r>
              <a:rPr dirty="0" lang="en-US"/>
              <a:t>&lt;/div&gt;</a:t>
            </a:r>
          </a:p>
          <a:p>
            <a:r>
              <a:rPr dirty="0" lang="en-US"/>
              <a:t>&lt;/main&gt;</a:t>
            </a:r>
          </a:p>
          <a:p>
            <a:r>
              <a:rPr dirty="0" lang="en-US"/>
              <a:t>    &lt;script </a:t>
            </a:r>
            <a:r>
              <a:rPr dirty="0" lang="en-US" err="1"/>
              <a:t>src</a:t>
            </a:r>
            <a:r>
              <a:rPr dirty="0" lang="en-US"/>
              <a:t>="https://code.jquery.com/jquery-3.4.1.min.js"&gt;&lt;/script&gt;</a:t>
            </a:r>
          </a:p>
          <a:p>
            <a:r>
              <a:rPr dirty="0" lang="en-US"/>
              <a:t>    &lt;script </a:t>
            </a:r>
            <a:r>
              <a:rPr dirty="0" lang="en-US" err="1"/>
              <a:t>src</a:t>
            </a:r>
            <a:r>
              <a:rPr dirty="0" lang="en-US"/>
              <a:t>="https://cdnjs.cloudflare.com/ajax/libs/moment.js/2.24.0/moment.min.js"&gt;&lt;/script&gt;</a:t>
            </a:r>
          </a:p>
          <a:p>
            <a:r>
              <a:rPr dirty="0" lang="en-US"/>
              <a:t>    &lt;script </a:t>
            </a:r>
            <a:r>
              <a:rPr dirty="0" lang="en-US" err="1"/>
              <a:t>src</a:t>
            </a:r>
            <a:r>
              <a:rPr dirty="0" lang="en-US"/>
              <a:t>="javascript.js"&gt;&lt;/script&gt;</a:t>
            </a:r>
          </a:p>
          <a:p>
            <a:r>
              <a:rPr dirty="0" lang="en-US"/>
              <a:t>  &lt;/body&gt;</a:t>
            </a:r>
          </a:p>
          <a:p>
            <a:r>
              <a:rPr dirty="0" lang="en-US"/>
              <a:t>&lt;/html&gt;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9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0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1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2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3" name="Google Shape;1871;g1f5dca458e3_0_1833"/>
          <p:cNvSpPr txBox="1"/>
          <p:nvPr/>
        </p:nvSpPr>
        <p:spPr>
          <a:xfrm>
            <a:off x="193300" y="125175"/>
            <a:ext cx="3126300" cy="8940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sz="24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41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1928000"/>
            <a:ext cx="2722200" cy="1107399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p>
            <a:pPr indent="0" lvl="0" marL="0"/>
            <a:r>
              <a:rPr b="0" dirty="0" i="0" lang="en-US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https://github.com/sushmitha18144/Naan-mudhalvan-full-stack-development/tree/main/task%203</a:t>
            </a:r>
            <a:endParaRPr b="0" dirty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1882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ext Placeholder 1"/>
          <p:cNvSpPr>
            <a:spLocks noGrp="1"/>
          </p:cNvSpPr>
          <p:nvPr>
            <p:ph type="body" idx="1"/>
          </p:nvPr>
        </p:nvSpPr>
        <p:spPr>
          <a:xfrm>
            <a:off x="0" y="1582399"/>
            <a:ext cx="4204741" cy="373817"/>
          </a:xfrm>
        </p:spPr>
        <p:txBody>
          <a:bodyPr/>
          <a:p>
            <a:r>
              <a:rPr dirty="0" sz="1800" lang="en-IN"/>
              <a:t>SNEHA B</a:t>
            </a:r>
          </a:p>
          <a:p>
            <a:r>
              <a:rPr dirty="0" sz="1800" lang="en-IN"/>
              <a:t>SAI SUSHMITHA J</a:t>
            </a:r>
          </a:p>
          <a:p>
            <a:r>
              <a:rPr dirty="0" sz="1800" lang="en-IN"/>
              <a:t>VEDA VARSHINI R</a:t>
            </a:r>
          </a:p>
          <a:p>
            <a:r>
              <a:rPr dirty="0" sz="1800" lang="en-IN"/>
              <a:t>PENUMALLI JITHYA REDDY</a:t>
            </a:r>
          </a:p>
          <a:p>
            <a:r>
              <a:rPr dirty="0" sz="1800" lang="en-IN"/>
              <a:t> </a:t>
            </a:r>
            <a:endParaRPr dirty="0" sz="180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US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b="1" sz="15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2385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sz="150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2385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sz="150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8585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cap="none" sz="1100" i="0" lang="en-US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sz="1100" lang="en-US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cap="none" sz="1100" i="0" lang="en-US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cap="none" sz="1100" i="0" lang="en-US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cap="none" sz="1100" i="0" lang="en-US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cap="none" sz="1100" i="0" lang="en-US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cap="none" sz="11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6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i="0" lang="en-US" strike="noStrike" u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7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800" i="0" lang="en-US" strike="noStrike" u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8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800" i="0" lang="en-US" strike="noStrike" u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sz="1800" lang="en-US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048589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200" i="0" lang="en-US" strike="noStrike" u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cap="none" sz="1200" i="0" strike="noStrike" u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4" name="Google Shape;1858;g2139e008f02_0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65210" t="3320" r="65210" b="-3320"/>
          <a:stretch>
            <a:fillRect/>
          </a:stretch>
        </p:blipFill>
        <p:spPr>
          <a:xfrm>
            <a:off x="-91440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593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4" name="Rectangle 4"/>
          <p:cNvSpPr/>
          <p:nvPr/>
        </p:nvSpPr>
        <p:spPr>
          <a:xfrm>
            <a:off x="2286000" y="-813792"/>
            <a:ext cx="4572000" cy="523220"/>
          </a:xfrm>
          <a:prstGeom prst="rect"/>
        </p:spPr>
        <p:txBody>
          <a:bodyPr wrap="square">
            <a:spAutoFit/>
          </a:bodyPr>
          <a:p>
            <a:endParaRPr dirty="0" lang="en-US"/>
          </a:p>
          <a:p>
            <a:r>
              <a:rPr dirty="0" lang="en-US"/>
              <a:t>    </a:t>
            </a:r>
          </a:p>
        </p:txBody>
      </p:sp>
      <p:sp>
        <p:nvSpPr>
          <p:cNvPr id="1048595" name="Rectangle 5"/>
          <p:cNvSpPr/>
          <p:nvPr/>
        </p:nvSpPr>
        <p:spPr>
          <a:xfrm>
            <a:off x="630621" y="903890"/>
            <a:ext cx="6227379" cy="2936240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&lt;!DOCTYPE html&gt;</a:t>
            </a:r>
          </a:p>
          <a:p>
            <a:r>
              <a:rPr dirty="0" lang="en-US"/>
              <a:t>&lt;html </a:t>
            </a:r>
            <a:r>
              <a:rPr dirty="0" lang="en-US" err="1"/>
              <a:t>lang</a:t>
            </a:r>
            <a:r>
              <a:rPr dirty="0" lang="en-US"/>
              <a:t>="en"&gt;</a:t>
            </a:r>
          </a:p>
          <a:p>
            <a:r>
              <a:rPr dirty="0" lang="en-US"/>
              <a:t>  &lt;head&gt;</a:t>
            </a:r>
          </a:p>
          <a:p>
            <a:r>
              <a:rPr dirty="0" lang="en-US"/>
              <a:t>    &lt;meta </a:t>
            </a:r>
            <a:r>
              <a:rPr dirty="0" lang="en-US" err="1"/>
              <a:t>charset</a:t>
            </a:r>
            <a:r>
              <a:rPr dirty="0" lang="en-US"/>
              <a:t>="UTF-8" /&gt;</a:t>
            </a:r>
          </a:p>
          <a:p>
            <a:r>
              <a:rPr dirty="0" lang="en-US"/>
              <a:t>    &lt;meta name="viewport" content="width=device-width, initial-scale=1.0" /&gt;</a:t>
            </a:r>
          </a:p>
          <a:p>
            <a:r>
              <a:rPr dirty="0" lang="en-US"/>
              <a:t>    &lt;meta http-equiv="X-UA-Compatible" content="</a:t>
            </a:r>
            <a:r>
              <a:rPr dirty="0" lang="en-US" err="1"/>
              <a:t>ie</a:t>
            </a:r>
            <a:r>
              <a:rPr dirty="0" lang="en-US"/>
              <a:t>=edge" /&gt;</a:t>
            </a:r>
          </a:p>
          <a:p>
            <a:r>
              <a:rPr dirty="0" lang="en-US"/>
              <a:t>    &lt;link</a:t>
            </a:r>
          </a:p>
          <a:p>
            <a:r>
              <a:rPr dirty="0" lang="en-US"/>
              <a:t>      </a:t>
            </a:r>
            <a:r>
              <a:rPr dirty="0" lang="en-US" err="1"/>
              <a:t>rel</a:t>
            </a:r>
            <a:r>
              <a:rPr dirty="0" lang="en-US"/>
              <a:t>="</a:t>
            </a:r>
            <a:r>
              <a:rPr dirty="0" lang="en-US" err="1"/>
              <a:t>stylesheet</a:t>
            </a:r>
            <a:r>
              <a:rPr dirty="0" lang="en-US"/>
              <a:t>"</a:t>
            </a:r>
          </a:p>
          <a:p>
            <a:r>
              <a:rPr dirty="0" lang="en-US"/>
              <a:t>      </a:t>
            </a:r>
            <a:r>
              <a:rPr dirty="0" lang="en-US" err="1"/>
              <a:t>href</a:t>
            </a:r>
            <a:r>
              <a:rPr dirty="0" lang="en-US"/>
              <a:t>="https://stackpath.bootstrapcdn.com/bootstrap/4.3.1/css/bootstrap.min.css"</a:t>
            </a:r>
          </a:p>
          <a:p>
            <a:r>
              <a:rPr dirty="0" lang="en-US"/>
              <a:t>    /&gt;</a:t>
            </a:r>
          </a:p>
          <a:p>
            <a:r>
              <a:rPr dirty="0" lang="en-US"/>
              <a:t>    &lt;link</a:t>
            </a:r>
          </a:p>
          <a:p>
            <a:r>
              <a:rPr dirty="0" lang="en-US"/>
              <a:t>      </a:t>
            </a:r>
            <a:r>
              <a:rPr dirty="0" lang="en-US" err="1"/>
              <a:t>rel</a:t>
            </a:r>
            <a:r>
              <a:rPr dirty="0" lang="en-US"/>
              <a:t>="</a:t>
            </a:r>
            <a:r>
              <a:rPr dirty="0" lang="en-US" err="1"/>
              <a:t>stylesheet</a:t>
            </a:r>
            <a:r>
              <a:rPr dirty="0" lang="en-US"/>
              <a:t>"</a:t>
            </a:r>
          </a:p>
          <a:p>
            <a:r>
              <a:rPr dirty="0" lang="en-US"/>
              <a:t>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Rectangle 1"/>
          <p:cNvSpPr/>
          <p:nvPr/>
        </p:nvSpPr>
        <p:spPr>
          <a:xfrm>
            <a:off x="672662" y="273269"/>
            <a:ext cx="6185338" cy="2529841"/>
          </a:xfrm>
          <a:prstGeom prst="rect"/>
        </p:spPr>
        <p:txBody>
          <a:bodyPr wrap="square">
            <a:spAutoFit/>
          </a:bodyPr>
          <a:p>
            <a:r>
              <a:rPr dirty="0" lang="en-US" err="1"/>
              <a:t>href</a:t>
            </a:r>
            <a:r>
              <a:rPr dirty="0" lang="en-US"/>
              <a:t>="https://use.fontawesome.com/releases/v5.8.1/css/all.css"</a:t>
            </a:r>
          </a:p>
          <a:p>
            <a:r>
              <a:rPr dirty="0" lang="en-US"/>
              <a:t>      integrity="sha384-50oBUHEmvpQ+1lW4y57PTFmhCaXp0ML5d60M1M7uH2+nqUivzIebhndOJK28anvf"</a:t>
            </a:r>
          </a:p>
          <a:p>
            <a:r>
              <a:rPr dirty="0" lang="en-US"/>
              <a:t>      </a:t>
            </a:r>
            <a:r>
              <a:rPr dirty="0" lang="en-US" err="1"/>
              <a:t>crossorigin</a:t>
            </a:r>
            <a:r>
              <a:rPr dirty="0" lang="en-US"/>
              <a:t>="anonymous"</a:t>
            </a:r>
          </a:p>
          <a:p>
            <a:r>
              <a:rPr dirty="0" lang="en-US"/>
              <a:t>    /&gt;</a:t>
            </a:r>
          </a:p>
          <a:p>
            <a:r>
              <a:rPr dirty="0" lang="en-US"/>
              <a:t>    &lt;link </a:t>
            </a:r>
            <a:r>
              <a:rPr dirty="0" lang="en-US" err="1"/>
              <a:t>href</a:t>
            </a:r>
            <a:r>
              <a:rPr dirty="0" lang="en-US"/>
              <a:t>="https://fonts.googleapis.com/css2?family=Noto+Sans:wght@400;700&amp;family=Ubuntu:wght@300;400;500&amp;display=swap" </a:t>
            </a:r>
            <a:r>
              <a:rPr dirty="0" lang="en-US" err="1"/>
              <a:t>rel</a:t>
            </a:r>
            <a:r>
              <a:rPr dirty="0" lang="en-US"/>
              <a:t>="</a:t>
            </a:r>
            <a:r>
              <a:rPr dirty="0" lang="en-US" err="1"/>
              <a:t>stylesheet</a:t>
            </a:r>
            <a:r>
              <a:rPr dirty="0" lang="en-US"/>
              <a:t>"&gt;</a:t>
            </a:r>
          </a:p>
          <a:p>
            <a:r>
              <a:rPr dirty="0" lang="en-US"/>
              <a:t>    &lt;link </a:t>
            </a:r>
            <a:r>
              <a:rPr dirty="0" lang="en-US" err="1"/>
              <a:t>rel</a:t>
            </a:r>
            <a:r>
              <a:rPr dirty="0" lang="en-US"/>
              <a:t>="</a:t>
            </a:r>
            <a:r>
              <a:rPr dirty="0" lang="en-US" err="1"/>
              <a:t>stylesheet</a:t>
            </a:r>
            <a:r>
              <a:rPr dirty="0" lang="en-US"/>
              <a:t>" </a:t>
            </a:r>
            <a:r>
              <a:rPr dirty="0" lang="en-US" err="1"/>
              <a:t>href</a:t>
            </a:r>
            <a:r>
              <a:rPr dirty="0" lang="en-US"/>
              <a:t>="style.css" /&gt;</a:t>
            </a:r>
          </a:p>
          <a:p>
            <a:r>
              <a:rPr dirty="0" lang="en-US"/>
              <a:t>    &lt;title&gt;Work Day Scheduler&lt;/title&gt;</a:t>
            </a:r>
          </a:p>
          <a:p>
            <a:r>
              <a:rPr dirty="0" lang="en-US"/>
              <a:t>  &lt;/head&gt;</a:t>
            </a:r>
          </a:p>
        </p:txBody>
      </p:sp>
      <p:sp>
        <p:nvSpPr>
          <p:cNvPr id="1048599" name="Rectangle 2"/>
          <p:cNvSpPr/>
          <p:nvPr/>
        </p:nvSpPr>
        <p:spPr>
          <a:xfrm>
            <a:off x="777767" y="2974428"/>
            <a:ext cx="6674068" cy="1717041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 &lt;body&gt;</a:t>
            </a:r>
          </a:p>
          <a:p>
            <a:r>
              <a:rPr dirty="0" lang="en-US"/>
              <a:t>    &lt;!-- current time line --&gt;</a:t>
            </a:r>
          </a:p>
          <a:p>
            <a:r>
              <a:rPr dirty="0" lang="en-US"/>
              <a:t>&lt;div class="container"&gt;</a:t>
            </a:r>
          </a:p>
          <a:p>
            <a:r>
              <a:rPr dirty="0" lang="en-US"/>
              <a:t>  &lt;div id="current-time" class="grid-container"&gt;</a:t>
            </a:r>
          </a:p>
          <a:p>
            <a:r>
              <a:rPr dirty="0" lang="en-US"/>
              <a:t>    &lt;hr id="current-line"&gt;</a:t>
            </a:r>
          </a:p>
          <a:p>
            <a:r>
              <a:rPr dirty="0" lang="en-US"/>
              <a:t>    &lt;span id="triangle"&gt;&lt;/span&gt;</a:t>
            </a:r>
          </a:p>
          <a:p>
            <a:r>
              <a:rPr dirty="0" lang="en-US"/>
              <a:t>  &lt;/div&gt;</a:t>
            </a:r>
          </a:p>
          <a:p>
            <a:r>
              <a:rPr dirty="0" lang="en-US"/>
              <a:t>&lt;/div&gt;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1"/>
          <p:cNvSpPr/>
          <p:nvPr/>
        </p:nvSpPr>
        <p:spPr>
          <a:xfrm>
            <a:off x="662152" y="371148"/>
            <a:ext cx="6195848" cy="4155441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 &lt;!-- header --&gt;</a:t>
            </a:r>
          </a:p>
          <a:p>
            <a:r>
              <a:rPr dirty="0" lang="en-US"/>
              <a:t>    &lt;header class="container-fluid position-fixed"&gt;</a:t>
            </a:r>
          </a:p>
          <a:p>
            <a:r>
              <a:rPr dirty="0" lang="en-US"/>
              <a:t>      &lt;div id="header-content" class="container"&gt;</a:t>
            </a:r>
          </a:p>
          <a:p>
            <a:r>
              <a:rPr dirty="0" lang="en-US"/>
              <a:t>        &lt;div class="grid-container"&gt;</a:t>
            </a:r>
          </a:p>
          <a:p>
            <a:r>
              <a:rPr dirty="0" lang="en-US"/>
              <a:t>          &lt;h1 id="day-display" class=""&gt;THURSDAY&lt;/h1&gt;</a:t>
            </a:r>
          </a:p>
          <a:p>
            <a:r>
              <a:rPr dirty="0" lang="en-US"/>
              <a:t>          &lt;div id="time-display" class="text-align-right"&gt;</a:t>
            </a:r>
          </a:p>
          <a:p>
            <a:r>
              <a:rPr dirty="0" lang="en-US"/>
              <a:t>            &lt;h1 id="time-digits" class="d-inline"&gt;10:45&lt;/h1&gt;</a:t>
            </a:r>
          </a:p>
          <a:p>
            <a:r>
              <a:rPr dirty="0" lang="en-US"/>
              <a:t>            &lt;h3 id="time-period" class="d-inline"&gt;&lt;/h3&gt;</a:t>
            </a:r>
          </a:p>
          <a:p>
            <a:r>
              <a:rPr dirty="0" lang="en-US"/>
              <a:t>          &lt;/div&gt;</a:t>
            </a:r>
          </a:p>
          <a:p>
            <a:r>
              <a:rPr dirty="0" lang="en-US"/>
              <a:t>        &lt;/div&gt;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&lt;/header&gt;</a:t>
            </a:r>
          </a:p>
          <a:p>
            <a:r>
              <a:rPr dirty="0" lang="en-US"/>
              <a:t>&lt;!-- </a:t>
            </a:r>
            <a:r>
              <a:rPr dirty="0" lang="en-US" err="1"/>
              <a:t>timeblocks</a:t>
            </a:r>
            <a:r>
              <a:rPr dirty="0" lang="en-US"/>
              <a:t> --&gt;</a:t>
            </a:r>
          </a:p>
          <a:p>
            <a:r>
              <a:rPr dirty="0" lang="en-US"/>
              <a:t>&lt;main&gt;</a:t>
            </a:r>
          </a:p>
          <a:p>
            <a:r>
              <a:rPr dirty="0" lang="en-US"/>
              <a:t>&lt;div id="</a:t>
            </a:r>
            <a:r>
              <a:rPr dirty="0" lang="en-US" err="1"/>
              <a:t>timeblocks</a:t>
            </a:r>
            <a:r>
              <a:rPr dirty="0" lang="en-US"/>
              <a:t>"&gt;</a:t>
            </a:r>
          </a:p>
          <a:p>
            <a:r>
              <a:rPr dirty="0" lang="en-US"/>
              <a:t>  &lt;div class="container"&gt;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9am --&gt;</a:t>
            </a:r>
          </a:p>
          <a:p>
            <a:r>
              <a:rPr dirty="0" lang="en-US"/>
              <a:t>    &lt;div class="time-line grid-container"&gt;</a:t>
            </a:r>
          </a:p>
          <a:p>
            <a:r>
              <a:rPr dirty="0" lang="en-US"/>
              <a:t>      &lt;p class="side-time"&gt;9AM&lt;/p&gt;</a:t>
            </a:r>
          </a:p>
          <a:p>
            <a:r>
              <a:rPr dirty="0" lang="en-US"/>
              <a:t>    &lt;/div&gt;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1"/>
          <p:cNvSpPr/>
          <p:nvPr/>
        </p:nvSpPr>
        <p:spPr>
          <a:xfrm>
            <a:off x="704193" y="371148"/>
            <a:ext cx="6153807" cy="3545840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 &lt;div class="grid-container"&gt;</a:t>
            </a:r>
          </a:p>
          <a:p>
            <a:r>
              <a:rPr dirty="0" lang="en-US"/>
              <a:t>      &lt;p class="side-time"&gt;10AM&lt;/p&gt;</a:t>
            </a:r>
          </a:p>
          <a:p>
            <a:r>
              <a:rPr dirty="0" lang="en-US"/>
              <a:t>      &lt;div id="9" class="time-block empty" data-value="9"&gt;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10am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class="side-time"&gt;11AM&lt;/p&gt;</a:t>
            </a:r>
          </a:p>
          <a:p>
            <a:r>
              <a:rPr dirty="0" lang="en-US"/>
              <a:t>      &lt;div id="10" class="time-block empty" data-value="10"&gt;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11am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class="side-time"&gt;12PM&lt;/p&gt;</a:t>
            </a:r>
          </a:p>
          <a:p>
            <a:r>
              <a:rPr dirty="0" lang="en-US"/>
              <a:t>      &lt;div id="11" class="time-block empty" data-value="11"&gt;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Rectangle 1"/>
          <p:cNvSpPr/>
          <p:nvPr/>
        </p:nvSpPr>
        <p:spPr>
          <a:xfrm>
            <a:off x="599090" y="263426"/>
            <a:ext cx="6258910" cy="3749041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&lt;!-- </a:t>
            </a:r>
            <a:r>
              <a:rPr dirty="0" lang="en-US" err="1"/>
              <a:t>timeblock</a:t>
            </a:r>
            <a:r>
              <a:rPr dirty="0" lang="en-US"/>
              <a:t> 12pm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class="side-time"&gt;1PM&lt;/p&gt;</a:t>
            </a:r>
          </a:p>
          <a:p>
            <a:r>
              <a:rPr dirty="0" lang="en-US"/>
              <a:t>      &lt;div id="12" class="time-block empty" data-value="12"&gt;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1pm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class="side-time"&gt;2PM&lt;/p&gt;</a:t>
            </a:r>
          </a:p>
          <a:p>
            <a:r>
              <a:rPr dirty="0" lang="en-US"/>
              <a:t>      &lt;div id="13" class="time-block empty" data-value="13"&gt;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2pm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class="side-time"&gt;3PM&lt;/p&gt;</a:t>
            </a:r>
          </a:p>
          <a:p>
            <a:r>
              <a:rPr dirty="0" lang="en-US"/>
              <a:t>      &lt;div id="14" class="time-block empty" data-value="14"&gt;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620110" y="126124"/>
            <a:ext cx="6237890" cy="4358640"/>
          </a:xfrm>
          <a:prstGeom prst="rect"/>
        </p:spPr>
        <p:txBody>
          <a:bodyPr wrap="square">
            <a:spAutoFit/>
          </a:bodyPr>
          <a:p>
            <a:r>
              <a:rPr dirty="0" lang="en-US"/>
              <a:t> &lt;!-- </a:t>
            </a:r>
            <a:r>
              <a:rPr dirty="0" lang="en-US" err="1"/>
              <a:t>timeblock</a:t>
            </a:r>
            <a:r>
              <a:rPr dirty="0" lang="en-US"/>
              <a:t> 3pm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class="side-time"&gt;4PM&lt;/p&gt;</a:t>
            </a:r>
          </a:p>
          <a:p>
            <a:r>
              <a:rPr dirty="0" lang="en-US"/>
              <a:t>      &lt;div id="15" class="time-block empty" data-value="15"&gt;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   &lt;!-- </a:t>
            </a:r>
            <a:r>
              <a:rPr dirty="0" lang="en-US" err="1"/>
              <a:t>timeblock</a:t>
            </a:r>
            <a:r>
              <a:rPr dirty="0" lang="en-US"/>
              <a:t> 4pm --&gt;</a:t>
            </a:r>
          </a:p>
          <a:p>
            <a:r>
              <a:rPr dirty="0" lang="en-US"/>
              <a:t>    &lt;div class="grid-container"&gt;</a:t>
            </a:r>
          </a:p>
          <a:p>
            <a:r>
              <a:rPr dirty="0" lang="en-US"/>
              <a:t>      &lt;p class="side-time"&gt;5PM&lt;/p&gt;</a:t>
            </a:r>
          </a:p>
          <a:p>
            <a:r>
              <a:rPr dirty="0" lang="en-US"/>
              <a:t>      &lt;div id="16" class="time-block empty" data-value="16"&gt;</a:t>
            </a:r>
          </a:p>
          <a:p>
            <a:r>
              <a:rPr dirty="0" lang="en-US"/>
              <a:t>      &lt;/div&gt;</a:t>
            </a:r>
          </a:p>
          <a:p>
            <a:r>
              <a:rPr dirty="0" lang="en-US"/>
              <a:t>    &lt;/div&gt;</a:t>
            </a:r>
          </a:p>
          <a:p>
            <a:r>
              <a:rPr dirty="0" lang="en-US"/>
              <a:t> &lt;/div&gt;  &lt;!-- end of container div --&gt;</a:t>
            </a:r>
          </a:p>
          <a:p>
            <a:r>
              <a:rPr dirty="0" lang="en-US"/>
              <a:t>&lt;/div&gt; &lt;!-- end of </a:t>
            </a:r>
            <a:r>
              <a:rPr dirty="0" lang="en-US" err="1"/>
              <a:t>timeblock</a:t>
            </a:r>
            <a:r>
              <a:rPr dirty="0" lang="en-US"/>
              <a:t> div --&gt;</a:t>
            </a:r>
          </a:p>
          <a:p>
            <a:endParaRPr dirty="0" lang="en-US"/>
          </a:p>
          <a:p>
            <a:r>
              <a:rPr dirty="0" lang="en-US"/>
              <a:t>&lt;!-- </a:t>
            </a:r>
            <a:r>
              <a:rPr dirty="0" lang="en-US" err="1"/>
              <a:t>timeblock</a:t>
            </a:r>
            <a:r>
              <a:rPr dirty="0" lang="en-US"/>
              <a:t> form --&gt;</a:t>
            </a:r>
          </a:p>
          <a:p>
            <a:r>
              <a:rPr dirty="0" lang="en-US"/>
              <a:t>&lt;div id="text-form" style="display: none;"&gt;</a:t>
            </a:r>
          </a:p>
          <a:p>
            <a:r>
              <a:rPr dirty="0" lang="en-US"/>
              <a:t>  &lt;div class="d-flex justify-content-between"&gt;</a:t>
            </a:r>
          </a:p>
          <a:p>
            <a:r>
              <a:rPr dirty="0" lang="en-US"/>
              <a:t>    &lt;button id="close"&gt;X&lt;/button&gt;</a:t>
            </a:r>
          </a:p>
          <a:p>
            <a:r>
              <a:rPr dirty="0" lang="en-US"/>
              <a:t>    &lt;button type="submit" id="save"&gt;SAVE&lt;/button&gt;</a:t>
            </a:r>
          </a:p>
          <a:p>
            <a:r>
              <a:rPr dirty="0" lang="en-US"/>
              <a:t>  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Slide 1</dc:title>
  <dc:creator>Dr Manish Sharma</dc:creator>
  <cp:lastModifiedBy>Unknown User</cp:lastModifiedBy>
  <dcterms:created xsi:type="dcterms:W3CDTF">2020-08-13T00:21:46Z</dcterms:created>
  <dcterms:modified xsi:type="dcterms:W3CDTF">2023-05-06T16:50:05Z</dcterms:modified>
</cp:coreProperties>
</file>